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96" r:id="rId10"/>
    <p:sldId id="529" r:id="rId11"/>
    <p:sldId id="597" r:id="rId12"/>
    <p:sldId id="501" r:id="rId13"/>
    <p:sldId id="593" r:id="rId14"/>
    <p:sldId id="595" r:id="rId15"/>
    <p:sldId id="565" r:id="rId16"/>
    <p:sldId id="566" r:id="rId17"/>
    <p:sldId id="564" r:id="rId18"/>
    <p:sldId id="569" r:id="rId19"/>
    <p:sldId id="580" r:id="rId20"/>
    <p:sldId id="581" r:id="rId21"/>
    <p:sldId id="624" r:id="rId22"/>
    <p:sldId id="582" r:id="rId23"/>
    <p:sldId id="625" r:id="rId24"/>
    <p:sldId id="584" r:id="rId25"/>
    <p:sldId id="585" r:id="rId26"/>
    <p:sldId id="586" r:id="rId27"/>
    <p:sldId id="587" r:id="rId28"/>
    <p:sldId id="604" r:id="rId29"/>
    <p:sldId id="629" r:id="rId30"/>
    <p:sldId id="636" r:id="rId31"/>
    <p:sldId id="637" r:id="rId32"/>
    <p:sldId id="643" r:id="rId33"/>
    <p:sldId id="638" r:id="rId34"/>
    <p:sldId id="639" r:id="rId35"/>
    <p:sldId id="644" r:id="rId36"/>
    <p:sldId id="646" r:id="rId37"/>
    <p:sldId id="647" r:id="rId38"/>
    <p:sldId id="649" r:id="rId39"/>
    <p:sldId id="648" r:id="rId40"/>
    <p:sldId id="640" r:id="rId41"/>
    <p:sldId id="641" r:id="rId42"/>
    <p:sldId id="642" r:id="rId43"/>
    <p:sldId id="627" r:id="rId44"/>
    <p:sldId id="610" r:id="rId45"/>
    <p:sldId id="589" r:id="rId46"/>
    <p:sldId id="608" r:id="rId47"/>
    <p:sldId id="619" r:id="rId48"/>
    <p:sldId id="592" r:id="rId49"/>
    <p:sldId id="600" r:id="rId50"/>
    <p:sldId id="598" r:id="rId51"/>
    <p:sldId id="605" r:id="rId52"/>
    <p:sldId id="621" r:id="rId53"/>
    <p:sldId id="601" r:id="rId54"/>
    <p:sldId id="622" r:id="rId55"/>
    <p:sldId id="623" r:id="rId56"/>
    <p:sldId id="572" r:id="rId57"/>
    <p:sldId id="345" r:id="rId58"/>
    <p:sldId id="599" r:id="rId59"/>
    <p:sldId id="576" r:id="rId60"/>
    <p:sldId id="578" r:id="rId61"/>
    <p:sldId id="579" r:id="rId62"/>
    <p:sldId id="573" r:id="rId63"/>
    <p:sldId id="575" r:id="rId64"/>
    <p:sldId id="533" r:id="rId65"/>
    <p:sldId id="531" r:id="rId66"/>
    <p:sldId id="532" r:id="rId67"/>
    <p:sldId id="534" r:id="rId68"/>
    <p:sldId id="650" r:id="rId69"/>
    <p:sldId id="631" r:id="rId70"/>
    <p:sldId id="633" r:id="rId71"/>
    <p:sldId id="632" r:id="rId7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7427" autoAdjust="0"/>
  </p:normalViewPr>
  <p:slideViewPr>
    <p:cSldViewPr snapToGrid="0">
      <p:cViewPr varScale="1">
        <p:scale>
          <a:sx n="122" d="100"/>
          <a:sy n="122" d="100"/>
        </p:scale>
        <p:origin x="138" y="96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12/14/2022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12/14/2022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12/14/2022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12/14/2022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31.png"/><Relationship Id="rId12" Type="http://schemas.openxmlformats.org/officeDocument/2006/relationships/image" Target="../media/image5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0.png"/><Relationship Id="rId5" Type="http://schemas.openxmlformats.org/officeDocument/2006/relationships/image" Target="../media/image29.png"/><Relationship Id="rId10" Type="http://schemas.openxmlformats.org/officeDocument/2006/relationships/image" Target="../media/image53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67.png"/><Relationship Id="rId10" Type="http://schemas.openxmlformats.org/officeDocument/2006/relationships/image" Target="../media/image37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93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9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91.png"/><Relationship Id="rId5" Type="http://schemas.openxmlformats.org/officeDocument/2006/relationships/image" Target="../media/image761.png"/><Relationship Id="rId10" Type="http://schemas.openxmlformats.org/officeDocument/2006/relationships/image" Target="../media/image90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98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9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96.png"/><Relationship Id="rId5" Type="http://schemas.openxmlformats.org/officeDocument/2006/relationships/image" Target="../media/image761.png"/><Relationship Id="rId10" Type="http://schemas.openxmlformats.org/officeDocument/2006/relationships/image" Target="../media/image95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 Magnets differently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D28F07-B594-45F6-03D9-E40A39B3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43497"/>
            <a:ext cx="12192000" cy="2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FDCD12-8BB9-9685-2DA9-3711853E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96089"/>
            <a:ext cx="12192000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35406" y="6121312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E4CF44E-DF1A-D855-5D04-A139DCB0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86" y="1176054"/>
            <a:ext cx="8722570" cy="54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1st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A40053-15E2-0693-6DDB-06CADAC6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29" y="1087395"/>
            <a:ext cx="9238311" cy="57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E1958C-ED5B-7D65-4838-EAE95CD1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9" y="1173936"/>
            <a:ext cx="9056559" cy="5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2nd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92BD8B2-FB32-F3DC-3455-E4BF9F1C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50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2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 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C3D7D53-B715-005F-199D-78D877B17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4"/>
          <a:stretch/>
        </p:blipFill>
        <p:spPr bwMode="auto">
          <a:xfrm>
            <a:off x="188854" y="2233217"/>
            <a:ext cx="2159066" cy="16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Frequency propagates along axis with lowest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3AF14E3-DCBA-2ECF-67B3-234A3E022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09"/>
          <a:stretch/>
        </p:blipFill>
        <p:spPr bwMode="auto">
          <a:xfrm>
            <a:off x="2347920" y="2040261"/>
            <a:ext cx="984408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D74CDAC-3090-F57C-A26F-2F45E903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-4018" r="-59" b="-4506"/>
          <a:stretch/>
        </p:blipFill>
        <p:spPr bwMode="auto">
          <a:xfrm>
            <a:off x="2175212" y="3824904"/>
            <a:ext cx="10071543" cy="19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E51EB90-9B13-6D03-5971-C95BE9B9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216" y="1030683"/>
            <a:ext cx="6303459" cy="10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38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96B5DF-F830-6489-95BF-1B999C47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67" y="1249269"/>
            <a:ext cx="9418004" cy="55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680D49-4A69-7220-330B-DB8A5077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221"/>
            <a:ext cx="12192000" cy="47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73017A-BDE0-FA39-6C43-A5F3835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2746"/>
            <a:ext cx="11170508" cy="49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8879CE-C7EB-5292-352B-4433D569FEC6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138774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987E0-9C78-39EE-5078-7A851D85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3: QPS Crate Grid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D5880B-B6E5-4B37-722C-F153D03ED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C6209E-D112-0518-9158-79BC13E76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2" y="1173936"/>
            <a:ext cx="633020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7CC716-D454-B3DB-A60E-88C709CB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3" y="3591767"/>
            <a:ext cx="6330205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9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Correlation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5C4982-D947-CC3E-7FA9-C99D37650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65" y="1154177"/>
            <a:ext cx="5762282" cy="38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83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F3FA6-2FE4-E337-1180-EA2F2B32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- Event Features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32C75-B65A-24A3-B45A-F6F760D3F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CF5D37-A7C0-16AF-5CBE-BA6A7E81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260"/>
            <a:ext cx="12192000" cy="37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99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F3FA6-2FE4-E337-1180-EA2F2B32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- Position Features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32C75-B65A-24A3-B45A-F6F760D3F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96D677-0F02-4890-E653-181CE44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996"/>
            <a:ext cx="12192000" cy="37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6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BCF871-E8E4-5E2B-FDBD-9D3E6B1C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5"/>
          <a:stretch/>
        </p:blipFill>
        <p:spPr>
          <a:xfrm>
            <a:off x="4135393" y="1211222"/>
            <a:ext cx="5532863" cy="25781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43F107-B8E9-2AE7-96DF-221C0811D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09" b="34042"/>
          <a:stretch/>
        </p:blipFill>
        <p:spPr>
          <a:xfrm>
            <a:off x="726138" y="1063259"/>
            <a:ext cx="3409255" cy="56434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34721D6-B001-D9FF-1F45-8208D0987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07" b="-1582"/>
          <a:stretch/>
        </p:blipFill>
        <p:spPr>
          <a:xfrm>
            <a:off x="4118917" y="4160087"/>
            <a:ext cx="5532863" cy="25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5DAF71-7661-0D40-7527-65572AA3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69" y="2001790"/>
            <a:ext cx="3833192" cy="249195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0284340-653A-0889-FC5B-53B41643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1" y="14430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21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CDA10C-6FA6-BCF2-243C-901A50CF8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07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BFF46A1-FBC0-0779-E805-2BD24C928711}"/>
              </a:ext>
            </a:extLst>
          </p:cNvPr>
          <p:cNvGrpSpPr/>
          <p:nvPr/>
        </p:nvGrpSpPr>
        <p:grpSpPr>
          <a:xfrm>
            <a:off x="2595563" y="1328738"/>
            <a:ext cx="7327315" cy="4184485"/>
            <a:chOff x="2595563" y="1328738"/>
            <a:chExt cx="7327315" cy="418448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E5B02D0-998B-CA67-092E-9F64EE495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0"/>
            <a:stretch/>
          </p:blipFill>
          <p:spPr bwMode="auto">
            <a:xfrm>
              <a:off x="2595563" y="1328738"/>
              <a:ext cx="7000875" cy="3893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8F3529-596C-F262-8178-458B4C6BB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878" y="5184004"/>
              <a:ext cx="6876000" cy="329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933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B4A0201-CF71-7148-B4FF-1C40F608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4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C00F33-D541-98BC-4E8F-1F93EFDD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02" y="113274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8FE14F-9921-44DC-17E2-B12F19C2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19" y="117393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9A34468-959C-B048-7B42-DA6EEF5D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49" y="4053936"/>
            <a:ext cx="2680122" cy="19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74AB80F-EEEC-F86E-B782-FA482709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04" y="3972589"/>
            <a:ext cx="2794747" cy="19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85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12/14/2022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4EC7CC5-41A8-09C9-A243-90D095BF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74" y="1031918"/>
            <a:ext cx="5826212" cy="58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064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37560F-4304-00CC-7F6B-3EEC03E4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98D5828-9DBB-EF03-1024-5BB6A49B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5270998-EF5B-0DE3-6363-8DD5CD79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1173936"/>
            <a:ext cx="5684064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97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79DA7-7862-3305-C527-3D5362C1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7769D-76E2-24E1-3C5C-839F76331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304BA7-7BAC-A597-4FE6-107F1B90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189" y="1254211"/>
            <a:ext cx="5603789" cy="56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46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4AC52-4217-C603-D096-DBFCA515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component 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058D41-CC0F-5AEE-4217-8684C0CE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3D19E-5D85-388A-B2FA-CAFA7C9E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0" y="1173936"/>
            <a:ext cx="9683135" cy="46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8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Generalization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52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EB4118-A318-9A66-E905-F660C1DC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3" y="1371998"/>
            <a:ext cx="9315372" cy="5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9978F0-8574-F02A-C430-46812F6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074"/>
            <a:ext cx="12192000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71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4C52E5-52E9-C4C3-F21C-C738C3BF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" y="1027916"/>
            <a:ext cx="11343503" cy="50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54200C-9647-CC73-8CD0-2A78C7C4709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4188144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A2F66-FAC1-9D56-A13A-0790E080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07" y="1060669"/>
            <a:ext cx="8695996" cy="57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Snapshots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1st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69F8B-F877-D82A-1958-FE721DDF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7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01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F4FC32B-E7C9-CFCD-0F9C-C50B4A6F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2" y="1181995"/>
            <a:ext cx="10820400" cy="48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939F445-1F50-9E0B-9E31-5E15412D80FC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48562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992ED12F-0B4E-C02D-0B89-2A1C52CD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" y="1173936"/>
            <a:ext cx="10969140" cy="48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4C6F35-412E-D236-1FCB-DABF9CD0C381}"/>
              </a:ext>
            </a:extLst>
          </p:cNvPr>
          <p:cNvSpPr txBox="1"/>
          <p:nvPr/>
        </p:nvSpPr>
        <p:spPr>
          <a:xfrm>
            <a:off x="935406" y="6129550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755622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2nd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7F4819-616A-374E-5F8D-EB92F546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1"/>
          <a:stretch/>
        </p:blipFill>
        <p:spPr bwMode="auto">
          <a:xfrm>
            <a:off x="1161535" y="1252382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DEC7EE-9746-694B-12E1-DC29FC7B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6" b="-1935"/>
          <a:stretch/>
        </p:blipFill>
        <p:spPr bwMode="auto">
          <a:xfrm>
            <a:off x="1161535" y="3599936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76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93FF0-D92C-359C-E2E0-88BA5404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2"/>
          <a:stretch/>
        </p:blipFill>
        <p:spPr bwMode="auto">
          <a:xfrm>
            <a:off x="2168236" y="1311938"/>
            <a:ext cx="3699164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B3A2EF5-B0C1-A599-CE35-35BE1728D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137"/>
          <a:stretch/>
        </p:blipFill>
        <p:spPr bwMode="auto">
          <a:xfrm>
            <a:off x="6096000" y="1311938"/>
            <a:ext cx="4729943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322CC5-92D1-EA2F-5761-3AEE060FBA7F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361529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EC33DCDB-5757-0E3A-807A-3944D4D69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41"/>
          <a:stretch/>
        </p:blipFill>
        <p:spPr bwMode="auto">
          <a:xfrm>
            <a:off x="1220330" y="1234424"/>
            <a:ext cx="3808869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174B918-F3E9-0A89-5639-02A2893BC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9" r="214"/>
          <a:stretch/>
        </p:blipFill>
        <p:spPr bwMode="auto">
          <a:xfrm>
            <a:off x="5104016" y="1234424"/>
            <a:ext cx="4936630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0254145-75D0-3242-767C-FD9246DD9689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904694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Component distribution:</a:t>
                </a:r>
              </a:p>
              <a:p>
                <a:pPr lvl="1"/>
                <a:r>
                  <a:rPr lang="en-US" sz="1267" dirty="0"/>
                  <a:t>Distribution over sector, sec. quench type (training, QH trigger), time, </a:t>
                </a:r>
                <a:r>
                  <a:rPr lang="en-US" sz="1267" dirty="0" err="1"/>
                  <a:t>intercoil</a:t>
                </a:r>
                <a:r>
                  <a:rPr lang="en-US" sz="1267" dirty="0"/>
                  <a:t> short sector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6577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/>
              <a:t>Further NMF examples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7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3762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25073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43387"/>
            <a:ext cx="2908803" cy="1370689"/>
            <a:chOff x="7401521" y="2343387"/>
            <a:chExt cx="2908803" cy="137068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43387"/>
              <a:ext cx="2743849" cy="1370689"/>
              <a:chOff x="7566475" y="2343387"/>
              <a:chExt cx="2743849" cy="1370689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74927" y="297516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77061" y="261107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119982" y="2343387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Special Events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60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Short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347F978-96CF-731F-8666-CBF29DC98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452" y="1293812"/>
            <a:ext cx="9480683" cy="455072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60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Precursor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65542E-6FD4-4DD7-D9F8-E2B567B9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22" y="1099524"/>
            <a:ext cx="10250553" cy="49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94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 Short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B27B2-1EC5-3F90-7A86-BFF4379C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59" y="1140354"/>
            <a:ext cx="10044157" cy="48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909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1105</Words>
  <Application>Microsoft Office PowerPoint</Application>
  <PresentationFormat>Breitbild</PresentationFormat>
  <Paragraphs>348</Paragraphs>
  <Slides>71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What are the expected oscillations after a quench?</vt:lpstr>
      <vt:lpstr>Position Frequency (FP) Map</vt:lpstr>
      <vt:lpstr>Sort Magnets differently</vt:lpstr>
      <vt:lpstr>El. Vs Phys. Position</vt:lpstr>
      <vt:lpstr>ODD: El. Vs Phys. Position Table</vt:lpstr>
      <vt:lpstr>EVEN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2021-03-31 07:57:35.120000</vt:lpstr>
      <vt:lpstr>Simulation 1st EE 2021-03-31 07:57:35.12</vt:lpstr>
      <vt:lpstr>2nd EE 2021-03-31 07:57:35.120000</vt:lpstr>
      <vt:lpstr>Simulation 2nd EE 2021-03-31 07:57:35.12</vt:lpstr>
      <vt:lpstr>1st EE Component Generalization</vt:lpstr>
      <vt:lpstr>1st EE: Average Weight of Component 0</vt:lpstr>
      <vt:lpstr>1st EE: Average Weight of Components</vt:lpstr>
      <vt:lpstr>1st EE: Average Weight of Components</vt:lpstr>
      <vt:lpstr>1st EE: Component distribution over Sector</vt:lpstr>
      <vt:lpstr>1st EE: Component 3: QPS Crate Grid</vt:lpstr>
      <vt:lpstr>1st EE Correlation </vt:lpstr>
      <vt:lpstr>Correlation - Event Features</vt:lpstr>
      <vt:lpstr>Correlation - Position Features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1st EE Component Correlation</vt:lpstr>
      <vt:lpstr>Plot features with high correlation</vt:lpstr>
      <vt:lpstr>Plot features with high correlation</vt:lpstr>
      <vt:lpstr>Plot features with high correlation</vt:lpstr>
      <vt:lpstr>Energy component 2</vt:lpstr>
      <vt:lpstr>2nd EE: Component Generalization</vt:lpstr>
      <vt:lpstr>2nd EE: Average Weight of Components</vt:lpstr>
      <vt:lpstr>2nd EE: Average Weight of Components</vt:lpstr>
      <vt:lpstr>2nd EE: Component distribution over Sector</vt:lpstr>
      <vt:lpstr>Recreate Events</vt:lpstr>
      <vt:lpstr>Snapshots</vt:lpstr>
      <vt:lpstr>Snapshots: 1st EE 2022-03-11 17:02:12</vt:lpstr>
      <vt:lpstr>Snapshots 1st EE: Distribution over Sector</vt:lpstr>
      <vt:lpstr>Snapshots 1st EE: Distribution over Current</vt:lpstr>
      <vt:lpstr>Snapshots: 2nd EE 2022-03-11 17:02:12</vt:lpstr>
      <vt:lpstr>Snapshots 2nd EE: Distribution over Sector</vt:lpstr>
      <vt:lpstr>Snapshots 2nd EE: Distribution over Current</vt:lpstr>
      <vt:lpstr>Next Steps</vt:lpstr>
      <vt:lpstr>PowerPoint-Präsentation</vt:lpstr>
      <vt:lpstr>Further NMF examples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Sanity Checks</vt:lpstr>
      <vt:lpstr>Kirchhoff</vt:lpstr>
      <vt:lpstr>FFT sanity check</vt:lpstr>
      <vt:lpstr>Data - Simulation</vt:lpstr>
      <vt:lpstr>Special Events</vt:lpstr>
      <vt:lpstr>Intercoil Short</vt:lpstr>
      <vt:lpstr>Intercoil Precursor</vt:lpstr>
      <vt:lpstr>Diode Short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1379</cp:revision>
  <cp:lastPrinted>2020-05-13T09:15:16Z</cp:lastPrinted>
  <dcterms:created xsi:type="dcterms:W3CDTF">2019-07-26T06:24:56Z</dcterms:created>
  <dcterms:modified xsi:type="dcterms:W3CDTF">2022-12-14T12:44:46Z</dcterms:modified>
</cp:coreProperties>
</file>